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78" r:id="rId5"/>
    <p:sldId id="285" r:id="rId6"/>
    <p:sldId id="291" r:id="rId7"/>
    <p:sldId id="286" r:id="rId8"/>
    <p:sldId id="297" r:id="rId9"/>
    <p:sldId id="298" r:id="rId10"/>
    <p:sldId id="299" r:id="rId11"/>
    <p:sldId id="300" r:id="rId12"/>
    <p:sldId id="301" r:id="rId13"/>
    <p:sldId id="302" r:id="rId14"/>
    <p:sldId id="292" r:id="rId15"/>
    <p:sldId id="303" r:id="rId16"/>
    <p:sldId id="289" r:id="rId17"/>
    <p:sldId id="296" r:id="rId18"/>
    <p:sldId id="293" r:id="rId19"/>
    <p:sldId id="295" r:id="rId20"/>
    <p:sldId id="294" r:id="rId21"/>
    <p:sldId id="304" r:id="rId22"/>
    <p:sldId id="279" r:id="rId2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E963C-E610-4B91-A0AF-888039689DD6}" v="12" dt="2022-05-24T15:39:58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. Smith" userId="e168a96639a4093d" providerId="LiveId" clId="{05EE963C-E610-4B91-A0AF-888039689DD6}"/>
    <pc:docChg chg="custSel addSld delSld modSld sldOrd">
      <pc:chgData name="P. Smith" userId="e168a96639a4093d" providerId="LiveId" clId="{05EE963C-E610-4B91-A0AF-888039689DD6}" dt="2022-05-24T15:40:51.946" v="1489" actId="20577"/>
      <pc:docMkLst>
        <pc:docMk/>
      </pc:docMkLst>
      <pc:sldChg chg="modSp mod">
        <pc:chgData name="P. Smith" userId="e168a96639a4093d" providerId="LiveId" clId="{05EE963C-E610-4B91-A0AF-888039689DD6}" dt="2022-05-24T15:29:16.466" v="891" actId="1076"/>
        <pc:sldMkLst>
          <pc:docMk/>
          <pc:sldMk cId="4167884232" sldId="278"/>
        </pc:sldMkLst>
        <pc:spChg chg="mod">
          <ac:chgData name="P. Smith" userId="e168a96639a4093d" providerId="LiveId" clId="{05EE963C-E610-4B91-A0AF-888039689DD6}" dt="2022-05-24T15:29:16.466" v="891" actId="1076"/>
          <ac:spMkLst>
            <pc:docMk/>
            <pc:sldMk cId="4167884232" sldId="278"/>
            <ac:spMk id="4" creationId="{6439261E-2B44-E691-E4F5-413D4F7D0711}"/>
          </ac:spMkLst>
        </pc:spChg>
      </pc:sldChg>
      <pc:sldChg chg="modSp mod">
        <pc:chgData name="P. Smith" userId="e168a96639a4093d" providerId="LiveId" clId="{05EE963C-E610-4B91-A0AF-888039689DD6}" dt="2022-05-24T15:08:01.557" v="303" actId="1076"/>
        <pc:sldMkLst>
          <pc:docMk/>
          <pc:sldMk cId="3220235682" sldId="279"/>
        </pc:sldMkLst>
        <pc:spChg chg="mod">
          <ac:chgData name="P. Smith" userId="e168a96639a4093d" providerId="LiveId" clId="{05EE963C-E610-4B91-A0AF-888039689DD6}" dt="2022-05-24T15:08:01.557" v="303" actId="1076"/>
          <ac:spMkLst>
            <pc:docMk/>
            <pc:sldMk cId="3220235682" sldId="279"/>
            <ac:spMk id="2" creationId="{89559F60-4CE1-4E2F-86EA-1B60679F1F4A}"/>
          </ac:spMkLst>
        </pc:spChg>
        <pc:spChg chg="mod">
          <ac:chgData name="P. Smith" userId="e168a96639a4093d" providerId="LiveId" clId="{05EE963C-E610-4B91-A0AF-888039689DD6}" dt="2022-05-24T15:07:48.669" v="301" actId="1076"/>
          <ac:spMkLst>
            <pc:docMk/>
            <pc:sldMk cId="3220235682" sldId="279"/>
            <ac:spMk id="24" creationId="{F260476B-CCA6-412B-A9C5-399C34AE6F05}"/>
          </ac:spMkLst>
        </pc:spChg>
      </pc:sldChg>
      <pc:sldChg chg="addSp modSp mod">
        <pc:chgData name="P. Smith" userId="e168a96639a4093d" providerId="LiveId" clId="{05EE963C-E610-4B91-A0AF-888039689DD6}" dt="2022-05-24T15:21:07.992" v="402" actId="1076"/>
        <pc:sldMkLst>
          <pc:docMk/>
          <pc:sldMk cId="3774646260" sldId="285"/>
        </pc:sldMkLst>
        <pc:spChg chg="mod">
          <ac:chgData name="P. Smith" userId="e168a96639a4093d" providerId="LiveId" clId="{05EE963C-E610-4B91-A0AF-888039689DD6}" dt="2022-05-24T15:21:01.753" v="401"/>
          <ac:spMkLst>
            <pc:docMk/>
            <pc:sldMk cId="3774646260" sldId="285"/>
            <ac:spMk id="3" creationId="{98050391-4851-C726-C88D-69171156B4C0}"/>
          </ac:spMkLst>
        </pc:spChg>
        <pc:cxnChg chg="add mod ord">
          <ac:chgData name="P. Smith" userId="e168a96639a4093d" providerId="LiveId" clId="{05EE963C-E610-4B91-A0AF-888039689DD6}" dt="2022-05-24T15:21:07.992" v="402" actId="1076"/>
          <ac:cxnSpMkLst>
            <pc:docMk/>
            <pc:sldMk cId="3774646260" sldId="285"/>
            <ac:cxnSpMk id="6" creationId="{E8964950-6CB7-8945-2C33-13EF7E353757}"/>
          </ac:cxnSpMkLst>
        </pc:cxnChg>
      </pc:sldChg>
      <pc:sldChg chg="addSp delSp modSp mod">
        <pc:chgData name="P. Smith" userId="e168a96639a4093d" providerId="LiveId" clId="{05EE963C-E610-4B91-A0AF-888039689DD6}" dt="2022-05-24T15:01:57.023" v="246" actId="20577"/>
        <pc:sldMkLst>
          <pc:docMk/>
          <pc:sldMk cId="564277101" sldId="286"/>
        </pc:sldMkLst>
        <pc:spChg chg="mod">
          <ac:chgData name="P. Smith" userId="e168a96639a4093d" providerId="LiveId" clId="{05EE963C-E610-4B91-A0AF-888039689DD6}" dt="2022-05-24T15:01:57.023" v="246" actId="20577"/>
          <ac:spMkLst>
            <pc:docMk/>
            <pc:sldMk cId="564277101" sldId="286"/>
            <ac:spMk id="8" creationId="{CA4019C4-13EF-6429-75C3-E36629673E68}"/>
          </ac:spMkLst>
        </pc:spChg>
        <pc:picChg chg="add mod">
          <ac:chgData name="P. Smith" userId="e168a96639a4093d" providerId="LiveId" clId="{05EE963C-E610-4B91-A0AF-888039689DD6}" dt="2022-05-24T12:53:01.740" v="5" actId="1076"/>
          <ac:picMkLst>
            <pc:docMk/>
            <pc:sldMk cId="564277101" sldId="286"/>
            <ac:picMk id="3" creationId="{EEE5A7A9-BD42-2A99-067F-71585752C020}"/>
          </ac:picMkLst>
        </pc:picChg>
        <pc:picChg chg="del">
          <ac:chgData name="P. Smith" userId="e168a96639a4093d" providerId="LiveId" clId="{05EE963C-E610-4B91-A0AF-888039689DD6}" dt="2022-05-24T12:52:59.249" v="4" actId="478"/>
          <ac:picMkLst>
            <pc:docMk/>
            <pc:sldMk cId="564277101" sldId="286"/>
            <ac:picMk id="1032" creationId="{AEA35008-2931-43A3-2882-4BD71240C33E}"/>
          </ac:picMkLst>
        </pc:picChg>
      </pc:sldChg>
      <pc:sldChg chg="modSp mod">
        <pc:chgData name="P. Smith" userId="e168a96639a4093d" providerId="LiveId" clId="{05EE963C-E610-4B91-A0AF-888039689DD6}" dt="2022-05-24T15:19:11.582" v="363" actId="20577"/>
        <pc:sldMkLst>
          <pc:docMk/>
          <pc:sldMk cId="3353342215" sldId="289"/>
        </pc:sldMkLst>
        <pc:spChg chg="mod">
          <ac:chgData name="P. Smith" userId="e168a96639a4093d" providerId="LiveId" clId="{05EE963C-E610-4B91-A0AF-888039689DD6}" dt="2022-05-24T15:19:11.582" v="363" actId="20577"/>
          <ac:spMkLst>
            <pc:docMk/>
            <pc:sldMk cId="3353342215" sldId="289"/>
            <ac:spMk id="2" creationId="{95811E12-9579-536C-3E1C-7A4B879A0E01}"/>
          </ac:spMkLst>
        </pc:spChg>
      </pc:sldChg>
      <pc:sldChg chg="del">
        <pc:chgData name="P. Smith" userId="e168a96639a4093d" providerId="LiveId" clId="{05EE963C-E610-4B91-A0AF-888039689DD6}" dt="2022-05-24T15:10:35.340" v="306" actId="47"/>
        <pc:sldMkLst>
          <pc:docMk/>
          <pc:sldMk cId="1257059264" sldId="290"/>
        </pc:sldMkLst>
      </pc:sldChg>
      <pc:sldChg chg="modSp mod">
        <pc:chgData name="P. Smith" userId="e168a96639a4093d" providerId="LiveId" clId="{05EE963C-E610-4B91-A0AF-888039689DD6}" dt="2022-05-24T15:18:13.586" v="331" actId="208"/>
        <pc:sldMkLst>
          <pc:docMk/>
          <pc:sldMk cId="2384417367" sldId="291"/>
        </pc:sldMkLst>
        <pc:picChg chg="mod">
          <ac:chgData name="P. Smith" userId="e168a96639a4093d" providerId="LiveId" clId="{05EE963C-E610-4B91-A0AF-888039689DD6}" dt="2022-05-24T15:18:13.586" v="331" actId="208"/>
          <ac:picMkLst>
            <pc:docMk/>
            <pc:sldMk cId="2384417367" sldId="291"/>
            <ac:picMk id="2050" creationId="{261B03EC-EEE4-39B6-9689-0F3550AE346B}"/>
          </ac:picMkLst>
        </pc:picChg>
      </pc:sldChg>
      <pc:sldChg chg="modSp mod">
        <pc:chgData name="P. Smith" userId="e168a96639a4093d" providerId="LiveId" clId="{05EE963C-E610-4B91-A0AF-888039689DD6}" dt="2022-05-24T15:19:00.850" v="354" actId="20577"/>
        <pc:sldMkLst>
          <pc:docMk/>
          <pc:sldMk cId="3342079399" sldId="292"/>
        </pc:sldMkLst>
        <pc:spChg chg="mod">
          <ac:chgData name="P. Smith" userId="e168a96639a4093d" providerId="LiveId" clId="{05EE963C-E610-4B91-A0AF-888039689DD6}" dt="2022-05-24T15:19:00.850" v="354" actId="20577"/>
          <ac:spMkLst>
            <pc:docMk/>
            <pc:sldMk cId="3342079399" sldId="292"/>
            <ac:spMk id="2" creationId="{3EFD4F51-62C8-5688-CF0C-835B21E90E74}"/>
          </ac:spMkLst>
        </pc:spChg>
      </pc:sldChg>
      <pc:sldChg chg="addSp modSp mod modClrScheme chgLayout">
        <pc:chgData name="P. Smith" userId="e168a96639a4093d" providerId="LiveId" clId="{05EE963C-E610-4B91-A0AF-888039689DD6}" dt="2022-05-24T15:27:02.996" v="780" actId="20577"/>
        <pc:sldMkLst>
          <pc:docMk/>
          <pc:sldMk cId="3318693224" sldId="293"/>
        </pc:sldMkLst>
        <pc:spChg chg="mod">
          <ac:chgData name="P. Smith" userId="e168a96639a4093d" providerId="LiveId" clId="{05EE963C-E610-4B91-A0AF-888039689DD6}" dt="2022-05-24T15:14:22.185" v="325" actId="26606"/>
          <ac:spMkLst>
            <pc:docMk/>
            <pc:sldMk cId="3318693224" sldId="293"/>
            <ac:spMk id="2" creationId="{D0BB6EAA-B48C-4BBD-97D6-62E8E84F2635}"/>
          </ac:spMkLst>
        </pc:spChg>
        <pc:spChg chg="mod">
          <ac:chgData name="P. Smith" userId="e168a96639a4093d" providerId="LiveId" clId="{05EE963C-E610-4B91-A0AF-888039689DD6}" dt="2022-05-24T15:27:02.996" v="780" actId="20577"/>
          <ac:spMkLst>
            <pc:docMk/>
            <pc:sldMk cId="3318693224" sldId="293"/>
            <ac:spMk id="3" creationId="{D6A43FC1-B123-A9B6-2F37-CA2090EBFC05}"/>
          </ac:spMkLst>
        </pc:spChg>
        <pc:spChg chg="mod ord">
          <ac:chgData name="P. Smith" userId="e168a96639a4093d" providerId="LiveId" clId="{05EE963C-E610-4B91-A0AF-888039689DD6}" dt="2022-05-24T15:14:22.185" v="325" actId="26606"/>
          <ac:spMkLst>
            <pc:docMk/>
            <pc:sldMk cId="3318693224" sldId="293"/>
            <ac:spMk id="4" creationId="{5A504AC1-94BA-115F-33F3-3602BC9F6151}"/>
          </ac:spMkLst>
        </pc:spChg>
        <pc:picChg chg="add mod modCrop">
          <ac:chgData name="P. Smith" userId="e168a96639a4093d" providerId="LiveId" clId="{05EE963C-E610-4B91-A0AF-888039689DD6}" dt="2022-05-24T15:14:52.545" v="330" actId="208"/>
          <ac:picMkLst>
            <pc:docMk/>
            <pc:sldMk cId="3318693224" sldId="293"/>
            <ac:picMk id="5" creationId="{2BB54989-FCCB-89B6-4ADC-ABD17968B555}"/>
          </ac:picMkLst>
        </pc:picChg>
      </pc:sldChg>
      <pc:sldChg chg="modSp mod">
        <pc:chgData name="P. Smith" userId="e168a96639a4093d" providerId="LiveId" clId="{05EE963C-E610-4B91-A0AF-888039689DD6}" dt="2022-05-24T15:37:58.211" v="1420" actId="20577"/>
        <pc:sldMkLst>
          <pc:docMk/>
          <pc:sldMk cId="903124349" sldId="294"/>
        </pc:sldMkLst>
        <pc:spChg chg="mod">
          <ac:chgData name="P. Smith" userId="e168a96639a4093d" providerId="LiveId" clId="{05EE963C-E610-4B91-A0AF-888039689DD6}" dt="2022-05-24T15:37:58.211" v="1420" actId="20577"/>
          <ac:spMkLst>
            <pc:docMk/>
            <pc:sldMk cId="903124349" sldId="294"/>
            <ac:spMk id="3" creationId="{D68F028B-07D1-D2EB-2A9F-9F1324731FAD}"/>
          </ac:spMkLst>
        </pc:spChg>
      </pc:sldChg>
      <pc:sldChg chg="modSp mod">
        <pc:chgData name="P. Smith" userId="e168a96639a4093d" providerId="LiveId" clId="{05EE963C-E610-4B91-A0AF-888039689DD6}" dt="2022-05-24T15:25:55.706" v="691" actId="1076"/>
        <pc:sldMkLst>
          <pc:docMk/>
          <pc:sldMk cId="2943515084" sldId="295"/>
        </pc:sldMkLst>
        <pc:spChg chg="mod">
          <ac:chgData name="P. Smith" userId="e168a96639a4093d" providerId="LiveId" clId="{05EE963C-E610-4B91-A0AF-888039689DD6}" dt="2022-05-24T15:25:55.706" v="691" actId="1076"/>
          <ac:spMkLst>
            <pc:docMk/>
            <pc:sldMk cId="2943515084" sldId="295"/>
            <ac:spMk id="3" creationId="{7964030E-84AE-ECB0-B3D5-36F183C5CAF6}"/>
          </ac:spMkLst>
        </pc:spChg>
      </pc:sldChg>
      <pc:sldChg chg="ord">
        <pc:chgData name="P. Smith" userId="e168a96639a4093d" providerId="LiveId" clId="{05EE963C-E610-4B91-A0AF-888039689DD6}" dt="2022-05-24T15:08:49.051" v="305"/>
        <pc:sldMkLst>
          <pc:docMk/>
          <pc:sldMk cId="2226638274" sldId="296"/>
        </pc:sldMkLst>
      </pc:sldChg>
      <pc:sldChg chg="modSp mod">
        <pc:chgData name="P. Smith" userId="e168a96639a4093d" providerId="LiveId" clId="{05EE963C-E610-4B91-A0AF-888039689DD6}" dt="2022-05-24T15:18:40.887" v="341" actId="20577"/>
        <pc:sldMkLst>
          <pc:docMk/>
          <pc:sldMk cId="2345612661" sldId="297"/>
        </pc:sldMkLst>
        <pc:spChg chg="mod">
          <ac:chgData name="P. Smith" userId="e168a96639a4093d" providerId="LiveId" clId="{05EE963C-E610-4B91-A0AF-888039689DD6}" dt="2022-05-24T15:18:40.887" v="341" actId="20577"/>
          <ac:spMkLst>
            <pc:docMk/>
            <pc:sldMk cId="2345612661" sldId="297"/>
            <ac:spMk id="2" creationId="{292D3295-C7B8-3062-EBBF-0F71A2626A70}"/>
          </ac:spMkLst>
        </pc:spChg>
      </pc:sldChg>
      <pc:sldChg chg="modSp mod">
        <pc:chgData name="P. Smith" userId="e168a96639a4093d" providerId="LiveId" clId="{05EE963C-E610-4B91-A0AF-888039689DD6}" dt="2022-05-24T15:18:45.239" v="346" actId="20577"/>
        <pc:sldMkLst>
          <pc:docMk/>
          <pc:sldMk cId="1837656796" sldId="298"/>
        </pc:sldMkLst>
        <pc:spChg chg="mod">
          <ac:chgData name="P. Smith" userId="e168a96639a4093d" providerId="LiveId" clId="{05EE963C-E610-4B91-A0AF-888039689DD6}" dt="2022-05-24T15:18:45.239" v="346" actId="20577"/>
          <ac:spMkLst>
            <pc:docMk/>
            <pc:sldMk cId="1837656796" sldId="298"/>
            <ac:spMk id="6" creationId="{D6D32745-88CC-3860-2E32-5117DE899B8C}"/>
          </ac:spMkLst>
        </pc:spChg>
      </pc:sldChg>
      <pc:sldChg chg="modSp mod">
        <pc:chgData name="P. Smith" userId="e168a96639a4093d" providerId="LiveId" clId="{05EE963C-E610-4B91-A0AF-888039689DD6}" dt="2022-05-24T15:18:48.698" v="351" actId="20577"/>
        <pc:sldMkLst>
          <pc:docMk/>
          <pc:sldMk cId="3049496507" sldId="299"/>
        </pc:sldMkLst>
        <pc:spChg chg="mod">
          <ac:chgData name="P. Smith" userId="e168a96639a4093d" providerId="LiveId" clId="{05EE963C-E610-4B91-A0AF-888039689DD6}" dt="2022-05-24T15:18:48.698" v="351" actId="20577"/>
          <ac:spMkLst>
            <pc:docMk/>
            <pc:sldMk cId="3049496507" sldId="299"/>
            <ac:spMk id="5" creationId="{AF3018BE-0EF0-6BF0-4AA5-3585EE3214A8}"/>
          </ac:spMkLst>
        </pc:spChg>
      </pc:sldChg>
      <pc:sldChg chg="addSp delSp modSp new mod">
        <pc:chgData name="P. Smith" userId="e168a96639a4093d" providerId="LiveId" clId="{05EE963C-E610-4B91-A0AF-888039689DD6}" dt="2022-05-24T15:19:04.677" v="357" actId="20577"/>
        <pc:sldMkLst>
          <pc:docMk/>
          <pc:sldMk cId="1009319773" sldId="303"/>
        </pc:sldMkLst>
        <pc:spChg chg="mod">
          <ac:chgData name="P. Smith" userId="e168a96639a4093d" providerId="LiveId" clId="{05EE963C-E610-4B91-A0AF-888039689DD6}" dt="2022-05-24T15:19:04.677" v="357" actId="20577"/>
          <ac:spMkLst>
            <pc:docMk/>
            <pc:sldMk cId="1009319773" sldId="303"/>
            <ac:spMk id="2" creationId="{F320FAF7-0346-2125-B665-A83824F4F883}"/>
          </ac:spMkLst>
        </pc:spChg>
        <pc:spChg chg="del">
          <ac:chgData name="P. Smith" userId="e168a96639a4093d" providerId="LiveId" clId="{05EE963C-E610-4B91-A0AF-888039689DD6}" dt="2022-05-24T15:10:49.678" v="309" actId="478"/>
          <ac:spMkLst>
            <pc:docMk/>
            <pc:sldMk cId="1009319773" sldId="303"/>
            <ac:spMk id="3" creationId="{547D3869-BBCB-0F96-5FAA-3AE40B9F9666}"/>
          </ac:spMkLst>
        </pc:spChg>
        <pc:picChg chg="add del mod">
          <ac:chgData name="P. Smith" userId="e168a96639a4093d" providerId="LiveId" clId="{05EE963C-E610-4B91-A0AF-888039689DD6}" dt="2022-05-24T15:11:10.377" v="312" actId="478"/>
          <ac:picMkLst>
            <pc:docMk/>
            <pc:sldMk cId="1009319773" sldId="303"/>
            <ac:picMk id="6" creationId="{224C7528-5BA3-CDCD-84EF-E87116B21F80}"/>
          </ac:picMkLst>
        </pc:picChg>
        <pc:picChg chg="add mod">
          <ac:chgData name="P. Smith" userId="e168a96639a4093d" providerId="LiveId" clId="{05EE963C-E610-4B91-A0AF-888039689DD6}" dt="2022-05-24T15:11:36.341" v="317" actId="1076"/>
          <ac:picMkLst>
            <pc:docMk/>
            <pc:sldMk cId="1009319773" sldId="303"/>
            <ac:picMk id="7" creationId="{EBBC7F14-9346-CD3B-F1FF-8F7D92F5CC6D}"/>
          </ac:picMkLst>
        </pc:picChg>
      </pc:sldChg>
      <pc:sldChg chg="modSp new mod">
        <pc:chgData name="P. Smith" userId="e168a96639a4093d" providerId="LiveId" clId="{05EE963C-E610-4B91-A0AF-888039689DD6}" dt="2022-05-24T15:40:51.946" v="1489" actId="20577"/>
        <pc:sldMkLst>
          <pc:docMk/>
          <pc:sldMk cId="4138939863" sldId="304"/>
        </pc:sldMkLst>
        <pc:spChg chg="mod">
          <ac:chgData name="P. Smith" userId="e168a96639a4093d" providerId="LiveId" clId="{05EE963C-E610-4B91-A0AF-888039689DD6}" dt="2022-05-24T15:28:44" v="890" actId="20577"/>
          <ac:spMkLst>
            <pc:docMk/>
            <pc:sldMk cId="4138939863" sldId="304"/>
            <ac:spMk id="2" creationId="{81A01F71-731E-121A-D140-ABA7CED49210}"/>
          </ac:spMkLst>
        </pc:spChg>
        <pc:spChg chg="mod">
          <ac:chgData name="P. Smith" userId="e168a96639a4093d" providerId="LiveId" clId="{05EE963C-E610-4B91-A0AF-888039689DD6}" dt="2022-05-24T15:40:51.946" v="1489" actId="20577"/>
          <ac:spMkLst>
            <pc:docMk/>
            <pc:sldMk cId="4138939863" sldId="304"/>
            <ac:spMk id="3" creationId="{0F3060D0-694E-BDC8-EB58-4F67CCD5065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24.05.2022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56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E5F5D0-505F-45DC-923F-470A7B23F9E4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8EB76-E787-46B4-8A08-0D88B889D62A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C49F3D-D170-46DE-8164-962464AE6303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E81D76-6A73-4597-A757-CDD22BD63F58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01852-AAD4-4016-9771-E9C2DBAB752D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202A9-CAB4-4752-B826-913412D8C147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1613A-CFCC-4D81-9F1D-A5B01801FD05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07110-020B-4FD7-B691-06DC8199E772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87C32-3CA0-42C6-9137-16FC2F38240A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73303-AC0A-4A1F-B5A5-4A317AC15FE5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43A3B-A422-48E1-90EA-92770077AB2F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9DFCF0-AF07-43C7-859B-1D963863EC79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D593F0-100B-462D-A373-53A8FB9E213A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A6E9-DBA9-4E9B-ACB8-2AABC50D05AC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FC269C-BC8C-494C-8E5C-4BE480D2F79B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86EB61F-88A6-4D9E-9F31-1603D1395FBB}" type="datetime1">
              <a:rPr lang="de-DE" noProof="0" smtClean="0"/>
              <a:t>24.05.2022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olut.com/was-ist-deep-learning/" TargetMode="External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olut.com/was-ist-transfer-learnin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ihand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 fontScale="90000"/>
          </a:bodyPr>
          <a:lstStyle/>
          <a:p>
            <a:pPr algn="l"/>
            <a:r>
              <a:rPr lang="de-DE" sz="4000" dirty="0"/>
              <a:t>Deep Learning &amp; Transfer Learning im Bereich der Image Recognition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de-DE" sz="2300" dirty="0"/>
              <a:t>Anwendung am Beispiel der Straßenschilderkennung 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439261E-2B44-E691-E4F5-413D4F7D0711}"/>
              </a:ext>
            </a:extLst>
          </p:cNvPr>
          <p:cNvSpPr/>
          <p:nvPr/>
        </p:nvSpPr>
        <p:spPr>
          <a:xfrm>
            <a:off x="7097307" y="5562447"/>
            <a:ext cx="4100417" cy="8849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Pascal Schmidt </a:t>
            </a:r>
          </a:p>
          <a:p>
            <a:pPr algn="ctr"/>
            <a:r>
              <a:rPr lang="de-DE" dirty="0"/>
              <a:t>Philipp Becht </a:t>
            </a:r>
          </a:p>
          <a:p>
            <a:pPr algn="ctr"/>
            <a:r>
              <a:rPr lang="de-DE" dirty="0"/>
              <a:t>Simon Wrigg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7295B-A06D-59B8-861E-2F3C32AA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Neuronal Networks (CNN)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3A8D7-D40D-F390-59E5-8EB0F89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5" y="2330255"/>
            <a:ext cx="5731270" cy="328209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C69272F-504E-6724-50FE-F7E71ACAC07F}"/>
              </a:ext>
            </a:extLst>
          </p:cNvPr>
          <p:cNvSpPr/>
          <p:nvPr/>
        </p:nvSpPr>
        <p:spPr>
          <a:xfrm>
            <a:off x="6822828" y="2330255"/>
            <a:ext cx="4853355" cy="3282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Convolutions: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Neuronen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Faltungsoperatoren</a:t>
            </a:r>
            <a:r>
              <a:rPr lang="en-GB" dirty="0"/>
              <a:t> </a:t>
            </a:r>
            <a:r>
              <a:rPr lang="en-GB" dirty="0" err="1"/>
              <a:t>erlernt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Matrixmultiplikationen</a:t>
            </a:r>
            <a:r>
              <a:rPr lang="en-GB" dirty="0"/>
              <a:t> </a:t>
            </a:r>
            <a:r>
              <a:rPr lang="en-GB" dirty="0" err="1"/>
              <a:t>umgesetzt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Faltungsergebnisse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einer</a:t>
            </a:r>
            <a:r>
              <a:rPr lang="en-GB" dirty="0"/>
              <a:t> Feature Map </a:t>
            </a:r>
            <a:r>
              <a:rPr lang="en-GB" dirty="0" err="1"/>
              <a:t>abgebildet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Feature Maps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Pooling </a:t>
            </a:r>
            <a:r>
              <a:rPr lang="en-GB" dirty="0" err="1"/>
              <a:t>downgesampled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500B11-DFA2-E8D1-84C8-FEAB14D5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2395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D4F51-62C8-5688-CF0C-835B21E9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Transfer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AC412-21D2-634C-85B0-AD62061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Anwendung des erlernten Wissens (Task A) auf ein verwandtes Problem (Task B)</a:t>
            </a:r>
          </a:p>
          <a:p>
            <a:r>
              <a:rPr lang="de-DE" dirty="0"/>
              <a:t>Verbessert die Performance und Effizienz eines neuronalen Netzes</a:t>
            </a:r>
          </a:p>
          <a:p>
            <a:endParaRPr lang="de-DE" dirty="0"/>
          </a:p>
          <a:p>
            <a:r>
              <a:rPr lang="de-DE" dirty="0"/>
              <a:t>Wann eignet sich Transfer Learning?</a:t>
            </a:r>
          </a:p>
          <a:p>
            <a:pPr lvl="1"/>
            <a:r>
              <a:rPr lang="de-DE" dirty="0"/>
              <a:t>Wenn Task A und Task B den gleichen Input haben (z.B. Bilder, Text, Audio)</a:t>
            </a:r>
          </a:p>
          <a:p>
            <a:pPr lvl="1"/>
            <a:r>
              <a:rPr lang="de-DE" dirty="0"/>
              <a:t>Wenn man mehr Daten für Task A als für  Task B hat</a:t>
            </a:r>
          </a:p>
          <a:p>
            <a:pPr lvl="1"/>
            <a:r>
              <a:rPr lang="de-DE" dirty="0"/>
              <a:t>Wenn Low-Level Features aus Task A auch in Task B verwendet werden können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963AF-B0EB-B54A-A440-8643649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4207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0FAF7-0346-2125-B665-A83824F4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Transfer Learning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4A3B02-8AF0-0982-9787-14D223AE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BC7F14-9346-CD3B-F1FF-8F7D92F5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04" y="2079624"/>
            <a:ext cx="7620000" cy="42862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1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11E12-9579-536C-3E1C-7A4B879A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von Transfer Learning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EE9BB6-95EA-D25C-B41B-361230BC75F4}"/>
              </a:ext>
            </a:extLst>
          </p:cNvPr>
          <p:cNvSpPr/>
          <p:nvPr/>
        </p:nvSpPr>
        <p:spPr>
          <a:xfrm>
            <a:off x="2390775" y="1666891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E5B8378-B36F-43D7-14DA-003CF1D8CE6C}"/>
              </a:ext>
            </a:extLst>
          </p:cNvPr>
          <p:cNvSpPr/>
          <p:nvPr/>
        </p:nvSpPr>
        <p:spPr>
          <a:xfrm>
            <a:off x="2466975" y="179071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474ED69-AF43-F097-D10A-B220BAC958FB}"/>
              </a:ext>
            </a:extLst>
          </p:cNvPr>
          <p:cNvSpPr/>
          <p:nvPr/>
        </p:nvSpPr>
        <p:spPr>
          <a:xfrm>
            <a:off x="2466975" y="230506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18AB69-6E9B-6140-B020-5513CE03ADA2}"/>
              </a:ext>
            </a:extLst>
          </p:cNvPr>
          <p:cNvSpPr/>
          <p:nvPr/>
        </p:nvSpPr>
        <p:spPr>
          <a:xfrm>
            <a:off x="2466975" y="281941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7401A6-E27D-B55C-D31A-0302561CAD00}"/>
              </a:ext>
            </a:extLst>
          </p:cNvPr>
          <p:cNvSpPr/>
          <p:nvPr/>
        </p:nvSpPr>
        <p:spPr>
          <a:xfrm>
            <a:off x="2466975" y="33337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E42C152-A1FA-0CCF-5445-7DB1E71B4701}"/>
              </a:ext>
            </a:extLst>
          </p:cNvPr>
          <p:cNvSpPr/>
          <p:nvPr/>
        </p:nvSpPr>
        <p:spPr>
          <a:xfrm>
            <a:off x="2466975" y="384811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A60AA5-9422-31EF-E59F-B97DFFA61B3A}"/>
              </a:ext>
            </a:extLst>
          </p:cNvPr>
          <p:cNvSpPr/>
          <p:nvPr/>
        </p:nvSpPr>
        <p:spPr>
          <a:xfrm>
            <a:off x="3629025" y="1676418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1C051ED-745B-A235-1F3C-0F1D53BC6254}"/>
              </a:ext>
            </a:extLst>
          </p:cNvPr>
          <p:cNvSpPr/>
          <p:nvPr/>
        </p:nvSpPr>
        <p:spPr>
          <a:xfrm>
            <a:off x="3705225" y="180024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2F9C232-3AF6-D8A8-45D9-9E065D916925}"/>
              </a:ext>
            </a:extLst>
          </p:cNvPr>
          <p:cNvSpPr/>
          <p:nvPr/>
        </p:nvSpPr>
        <p:spPr>
          <a:xfrm>
            <a:off x="3705225" y="231459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4AAA868-41B2-EA5E-B84D-89988F9FAF52}"/>
              </a:ext>
            </a:extLst>
          </p:cNvPr>
          <p:cNvSpPr/>
          <p:nvPr/>
        </p:nvSpPr>
        <p:spPr>
          <a:xfrm>
            <a:off x="3705225" y="2828944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35D7EB3-572E-1CC2-0859-BA856EC11E93}"/>
              </a:ext>
            </a:extLst>
          </p:cNvPr>
          <p:cNvSpPr/>
          <p:nvPr/>
        </p:nvSpPr>
        <p:spPr>
          <a:xfrm>
            <a:off x="3705225" y="334329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8BB520-B6CB-7E62-CB25-C8E5870A22A0}"/>
              </a:ext>
            </a:extLst>
          </p:cNvPr>
          <p:cNvSpPr/>
          <p:nvPr/>
        </p:nvSpPr>
        <p:spPr>
          <a:xfrm>
            <a:off x="3705225" y="38576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BB9092-DAF5-F41B-5470-CDBFECBA68FA}"/>
              </a:ext>
            </a:extLst>
          </p:cNvPr>
          <p:cNvSpPr/>
          <p:nvPr/>
        </p:nvSpPr>
        <p:spPr>
          <a:xfrm>
            <a:off x="4867275" y="1685945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7A48334-674D-AAF3-CD9B-5E2FF1B22825}"/>
              </a:ext>
            </a:extLst>
          </p:cNvPr>
          <p:cNvSpPr/>
          <p:nvPr/>
        </p:nvSpPr>
        <p:spPr>
          <a:xfrm>
            <a:off x="4943475" y="180976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616084-9293-3B80-1EDE-10407750A0F8}"/>
              </a:ext>
            </a:extLst>
          </p:cNvPr>
          <p:cNvSpPr/>
          <p:nvPr/>
        </p:nvSpPr>
        <p:spPr>
          <a:xfrm>
            <a:off x="4943475" y="232412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CDE7870-6FDD-CA05-2518-05D5F8A04674}"/>
              </a:ext>
            </a:extLst>
          </p:cNvPr>
          <p:cNvSpPr/>
          <p:nvPr/>
        </p:nvSpPr>
        <p:spPr>
          <a:xfrm>
            <a:off x="4943475" y="283847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C8D87B6-054D-DE81-818B-FD75AABBFCF1}"/>
              </a:ext>
            </a:extLst>
          </p:cNvPr>
          <p:cNvSpPr/>
          <p:nvPr/>
        </p:nvSpPr>
        <p:spPr>
          <a:xfrm>
            <a:off x="4943475" y="33528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9B1A221-A22B-A116-B9A6-E797700F46FE}"/>
              </a:ext>
            </a:extLst>
          </p:cNvPr>
          <p:cNvSpPr/>
          <p:nvPr/>
        </p:nvSpPr>
        <p:spPr>
          <a:xfrm>
            <a:off x="4943475" y="386717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E4FBE65-16AD-6848-F29F-64C7B4281C2D}"/>
              </a:ext>
            </a:extLst>
          </p:cNvPr>
          <p:cNvSpPr/>
          <p:nvPr/>
        </p:nvSpPr>
        <p:spPr>
          <a:xfrm>
            <a:off x="6105525" y="1695472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20CAD74-EC4D-A5F1-2FFD-FE8C584C9EBE}"/>
              </a:ext>
            </a:extLst>
          </p:cNvPr>
          <p:cNvSpPr/>
          <p:nvPr/>
        </p:nvSpPr>
        <p:spPr>
          <a:xfrm>
            <a:off x="6181725" y="181929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CD34D90-1078-3CF7-3B70-F34D45FE112C}"/>
              </a:ext>
            </a:extLst>
          </p:cNvPr>
          <p:cNvSpPr/>
          <p:nvPr/>
        </p:nvSpPr>
        <p:spPr>
          <a:xfrm>
            <a:off x="6181725" y="233364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0CE0FED-4A30-8094-DCB5-841F27A05C7C}"/>
              </a:ext>
            </a:extLst>
          </p:cNvPr>
          <p:cNvSpPr/>
          <p:nvPr/>
        </p:nvSpPr>
        <p:spPr>
          <a:xfrm>
            <a:off x="6181725" y="284799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3814548-CFE4-99FC-D05E-64EAA3DFA119}"/>
              </a:ext>
            </a:extLst>
          </p:cNvPr>
          <p:cNvSpPr/>
          <p:nvPr/>
        </p:nvSpPr>
        <p:spPr>
          <a:xfrm>
            <a:off x="6181725" y="336234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D1BD74D-F792-7EEE-1002-666FDE4A2783}"/>
              </a:ext>
            </a:extLst>
          </p:cNvPr>
          <p:cNvSpPr/>
          <p:nvPr/>
        </p:nvSpPr>
        <p:spPr>
          <a:xfrm>
            <a:off x="6181725" y="387670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3A7330A-DAFE-34F8-36F1-65220829AE54}"/>
              </a:ext>
            </a:extLst>
          </p:cNvPr>
          <p:cNvSpPr/>
          <p:nvPr/>
        </p:nvSpPr>
        <p:spPr>
          <a:xfrm>
            <a:off x="1152525" y="2324120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6052382-DA78-FD7D-E259-A679E996062C}"/>
              </a:ext>
            </a:extLst>
          </p:cNvPr>
          <p:cNvSpPr/>
          <p:nvPr/>
        </p:nvSpPr>
        <p:spPr>
          <a:xfrm>
            <a:off x="1228724" y="240031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1F1C515-3FD2-7F2B-2E22-219C36CC3B12}"/>
              </a:ext>
            </a:extLst>
          </p:cNvPr>
          <p:cNvSpPr/>
          <p:nvPr/>
        </p:nvSpPr>
        <p:spPr>
          <a:xfrm>
            <a:off x="1219718" y="290512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EDAECAC-ED30-1BBF-F8DF-C3C5A8723A1E}"/>
              </a:ext>
            </a:extLst>
          </p:cNvPr>
          <p:cNvSpPr/>
          <p:nvPr/>
        </p:nvSpPr>
        <p:spPr>
          <a:xfrm>
            <a:off x="1210712" y="34099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54B2B0F-E6CF-A0B4-BCE0-6A834253E25C}"/>
              </a:ext>
            </a:extLst>
          </p:cNvPr>
          <p:cNvSpPr/>
          <p:nvPr/>
        </p:nvSpPr>
        <p:spPr>
          <a:xfrm>
            <a:off x="7367328" y="2333659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AD85CCA-ACD4-531B-317C-67F9550EE2B1}"/>
              </a:ext>
            </a:extLst>
          </p:cNvPr>
          <p:cNvSpPr/>
          <p:nvPr/>
        </p:nvSpPr>
        <p:spPr>
          <a:xfrm>
            <a:off x="7443527" y="240985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60B1025-34D2-4B9F-3901-9152B5FE2DB1}"/>
              </a:ext>
            </a:extLst>
          </p:cNvPr>
          <p:cNvSpPr/>
          <p:nvPr/>
        </p:nvSpPr>
        <p:spPr>
          <a:xfrm>
            <a:off x="7434521" y="29146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087393E-4BB9-B4CE-9AAA-1074797503DC}"/>
              </a:ext>
            </a:extLst>
          </p:cNvPr>
          <p:cNvSpPr/>
          <p:nvPr/>
        </p:nvSpPr>
        <p:spPr>
          <a:xfrm>
            <a:off x="7425515" y="341948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5EB9C7A-450E-8B3E-AFA1-3808BE151C19}"/>
              </a:ext>
            </a:extLst>
          </p:cNvPr>
          <p:cNvSpPr/>
          <p:nvPr/>
        </p:nvSpPr>
        <p:spPr>
          <a:xfrm>
            <a:off x="8571981" y="23527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5292965-7A3D-B196-F903-7068A3C537EA}"/>
              </a:ext>
            </a:extLst>
          </p:cNvPr>
          <p:cNvSpPr/>
          <p:nvPr/>
        </p:nvSpPr>
        <p:spPr>
          <a:xfrm>
            <a:off x="8648180" y="24289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B28E9B3-8E1D-DD3B-ED11-4B5FC3F7DC08}"/>
              </a:ext>
            </a:extLst>
          </p:cNvPr>
          <p:cNvSpPr/>
          <p:nvPr/>
        </p:nvSpPr>
        <p:spPr>
          <a:xfrm>
            <a:off x="8639174" y="29337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64926AA-BC58-DB03-0CEF-B7DF06215941}"/>
              </a:ext>
            </a:extLst>
          </p:cNvPr>
          <p:cNvSpPr/>
          <p:nvPr/>
        </p:nvSpPr>
        <p:spPr>
          <a:xfrm>
            <a:off x="8630168" y="34385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4F77DD3-F9B3-D231-2B02-644CC9538A47}"/>
              </a:ext>
            </a:extLst>
          </p:cNvPr>
          <p:cNvSpPr txBox="1"/>
          <p:nvPr/>
        </p:nvSpPr>
        <p:spPr>
          <a:xfrm>
            <a:off x="228600" y="2924182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X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5FCBA97-40F9-A152-9658-9C365E0E72D0}"/>
              </a:ext>
            </a:extLst>
          </p:cNvPr>
          <p:cNvCxnSpPr/>
          <p:nvPr/>
        </p:nvCxnSpPr>
        <p:spPr>
          <a:xfrm>
            <a:off x="60899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9F7A007-F25F-BA96-125A-7ECAC4AC5D3D}"/>
              </a:ext>
            </a:extLst>
          </p:cNvPr>
          <p:cNvCxnSpPr/>
          <p:nvPr/>
        </p:nvCxnSpPr>
        <p:spPr>
          <a:xfrm>
            <a:off x="18186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2842F00-9595-EE4C-FFCD-B63F4B2084EA}"/>
              </a:ext>
            </a:extLst>
          </p:cNvPr>
          <p:cNvCxnSpPr/>
          <p:nvPr/>
        </p:nvCxnSpPr>
        <p:spPr>
          <a:xfrm>
            <a:off x="302834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A9E5335-48F7-2E02-20D3-69D07CAC50C5}"/>
              </a:ext>
            </a:extLst>
          </p:cNvPr>
          <p:cNvCxnSpPr/>
          <p:nvPr/>
        </p:nvCxnSpPr>
        <p:spPr>
          <a:xfrm>
            <a:off x="423802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EC562C5-FD81-2780-3D2F-6F14E56268B0}"/>
              </a:ext>
            </a:extLst>
          </p:cNvPr>
          <p:cNvCxnSpPr/>
          <p:nvPr/>
        </p:nvCxnSpPr>
        <p:spPr>
          <a:xfrm>
            <a:off x="55143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81965B10-FB56-6500-1881-13F95CD5F7FD}"/>
              </a:ext>
            </a:extLst>
          </p:cNvPr>
          <p:cNvCxnSpPr/>
          <p:nvPr/>
        </p:nvCxnSpPr>
        <p:spPr>
          <a:xfrm>
            <a:off x="6771670" y="3152809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AB647E-68EC-77A9-E65B-05567CF3B9C9}"/>
              </a:ext>
            </a:extLst>
          </p:cNvPr>
          <p:cNvCxnSpPr/>
          <p:nvPr/>
        </p:nvCxnSpPr>
        <p:spPr>
          <a:xfrm>
            <a:off x="8000395" y="316234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6B9CB67A-6F03-6261-43D8-1633D70757C1}"/>
              </a:ext>
            </a:extLst>
          </p:cNvPr>
          <p:cNvCxnSpPr/>
          <p:nvPr/>
        </p:nvCxnSpPr>
        <p:spPr>
          <a:xfrm>
            <a:off x="9200545" y="316236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34E78A5-95EB-683D-31C8-9E323643BF41}"/>
              </a:ext>
            </a:extLst>
          </p:cNvPr>
          <p:cNvSpPr txBox="1"/>
          <p:nvPr/>
        </p:nvSpPr>
        <p:spPr>
          <a:xfrm>
            <a:off x="10933576" y="289560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DBDD3D2-87A4-01B0-31F1-8241A2A86F8A}"/>
              </a:ext>
            </a:extLst>
          </p:cNvPr>
          <p:cNvSpPr/>
          <p:nvPr/>
        </p:nvSpPr>
        <p:spPr>
          <a:xfrm>
            <a:off x="9700432" y="2871803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59F8CAD-7348-604E-14AA-A9C34F530B7A}"/>
              </a:ext>
            </a:extLst>
          </p:cNvPr>
          <p:cNvSpPr/>
          <p:nvPr/>
        </p:nvSpPr>
        <p:spPr>
          <a:xfrm>
            <a:off x="9776633" y="294323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677BCD5-BCAB-A6F2-6012-86B921E5E0A7}"/>
              </a:ext>
            </a:extLst>
          </p:cNvPr>
          <p:cNvCxnSpPr/>
          <p:nvPr/>
        </p:nvCxnSpPr>
        <p:spPr>
          <a:xfrm>
            <a:off x="10372120" y="3185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erbotsymbol 60">
            <a:extLst>
              <a:ext uri="{FF2B5EF4-FFF2-40B4-BE49-F238E27FC236}">
                <a16:creationId xmlns:a16="http://schemas.microsoft.com/office/drawing/2014/main" id="{233A1537-F78D-3018-BBFA-4C7739BBACF4}"/>
              </a:ext>
            </a:extLst>
          </p:cNvPr>
          <p:cNvSpPr/>
          <p:nvPr/>
        </p:nvSpPr>
        <p:spPr>
          <a:xfrm>
            <a:off x="8533277" y="2202707"/>
            <a:ext cx="1922147" cy="1919251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8854B507-7D9C-EC18-F64B-88B53DEFC54C}"/>
              </a:ext>
            </a:extLst>
          </p:cNvPr>
          <p:cNvCxnSpPr/>
          <p:nvPr/>
        </p:nvCxnSpPr>
        <p:spPr>
          <a:xfrm>
            <a:off x="8228995" y="3409946"/>
            <a:ext cx="0" cy="18764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2272191D-2DFB-B381-CB85-8FB3003CD4CB}"/>
              </a:ext>
            </a:extLst>
          </p:cNvPr>
          <p:cNvCxnSpPr/>
          <p:nvPr/>
        </p:nvCxnSpPr>
        <p:spPr>
          <a:xfrm>
            <a:off x="822899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0A1AA7CC-C2F9-5C6A-70BE-AEE9A7C45A93}"/>
              </a:ext>
            </a:extLst>
          </p:cNvPr>
          <p:cNvSpPr/>
          <p:nvPr/>
        </p:nvSpPr>
        <p:spPr>
          <a:xfrm>
            <a:off x="8749230" y="45244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2C4E3DE-259F-D8FD-2527-7F13CD3E5DC3}"/>
              </a:ext>
            </a:extLst>
          </p:cNvPr>
          <p:cNvSpPr/>
          <p:nvPr/>
        </p:nvSpPr>
        <p:spPr>
          <a:xfrm>
            <a:off x="8825429" y="46006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CB75A931-5D09-C57B-EC2E-C6903FB1A4FE}"/>
              </a:ext>
            </a:extLst>
          </p:cNvPr>
          <p:cNvSpPr/>
          <p:nvPr/>
        </p:nvSpPr>
        <p:spPr>
          <a:xfrm>
            <a:off x="8816423" y="51054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960BD94-E9D4-4447-82E9-77F700E948DB}"/>
              </a:ext>
            </a:extLst>
          </p:cNvPr>
          <p:cNvSpPr/>
          <p:nvPr/>
        </p:nvSpPr>
        <p:spPr>
          <a:xfrm>
            <a:off x="8807417" y="56102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5B58E02A-2368-CB95-B126-2BB39F158C8A}"/>
              </a:ext>
            </a:extLst>
          </p:cNvPr>
          <p:cNvSpPr/>
          <p:nvPr/>
        </p:nvSpPr>
        <p:spPr>
          <a:xfrm>
            <a:off x="9988698" y="5029201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F8E9477A-63EC-F314-2EDA-B0DF2B8A1E86}"/>
              </a:ext>
            </a:extLst>
          </p:cNvPr>
          <p:cNvSpPr/>
          <p:nvPr/>
        </p:nvSpPr>
        <p:spPr>
          <a:xfrm>
            <a:off x="10064899" y="510063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E73074D-7C73-924C-B454-2E9EF705F535}"/>
              </a:ext>
            </a:extLst>
          </p:cNvPr>
          <p:cNvCxnSpPr/>
          <p:nvPr/>
        </p:nvCxnSpPr>
        <p:spPr>
          <a:xfrm>
            <a:off x="942914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8E63F110-86F1-E8EC-EDF4-D2E3B1BEF85C}"/>
              </a:ext>
            </a:extLst>
          </p:cNvPr>
          <p:cNvSpPr txBox="1"/>
          <p:nvPr/>
        </p:nvSpPr>
        <p:spPr>
          <a:xfrm>
            <a:off x="11205038" y="500603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C82C2AF9-88EE-C791-A350-ECE046188150}"/>
              </a:ext>
            </a:extLst>
          </p:cNvPr>
          <p:cNvCxnSpPr/>
          <p:nvPr/>
        </p:nvCxnSpPr>
        <p:spPr>
          <a:xfrm>
            <a:off x="10643582" y="529622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886773C2-2279-211C-AED2-EBBF9472E6F3}"/>
              </a:ext>
            </a:extLst>
          </p:cNvPr>
          <p:cNvSpPr txBox="1"/>
          <p:nvPr/>
        </p:nvSpPr>
        <p:spPr>
          <a:xfrm>
            <a:off x="7096824" y="5314943"/>
            <a:ext cx="1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Neuer Use-Case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97181F9-95DA-A707-62A1-C7251F380F73}"/>
              </a:ext>
            </a:extLst>
          </p:cNvPr>
          <p:cNvSpPr txBox="1"/>
          <p:nvPr/>
        </p:nvSpPr>
        <p:spPr>
          <a:xfrm>
            <a:off x="370406" y="5175256"/>
            <a:ext cx="472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Adatieren</a:t>
            </a:r>
            <a:r>
              <a:rPr lang="de-DE" dirty="0"/>
              <a:t>/ Transferieren des neuronalen Netzes für einen anderen Task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A2B71D6-6BDE-FD6D-F5C8-118EB686A10A}"/>
              </a:ext>
            </a:extLst>
          </p:cNvPr>
          <p:cNvSpPr txBox="1"/>
          <p:nvPr/>
        </p:nvSpPr>
        <p:spPr>
          <a:xfrm>
            <a:off x="370406" y="4857736"/>
            <a:ext cx="58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NN wird für bestimmten Zweck trainiert (</a:t>
            </a:r>
            <a:r>
              <a:rPr lang="de-DE" dirty="0" err="1"/>
              <a:t>Pre</a:t>
            </a:r>
            <a:r>
              <a:rPr lang="de-DE" dirty="0"/>
              <a:t>-Training)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4F29B0B3-D674-3A20-2BD7-AE76D1B42C2F}"/>
              </a:ext>
            </a:extLst>
          </p:cNvPr>
          <p:cNvSpPr txBox="1"/>
          <p:nvPr/>
        </p:nvSpPr>
        <p:spPr>
          <a:xfrm>
            <a:off x="362467" y="5748568"/>
            <a:ext cx="581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Löschung der letzten Output-Layer (inkl. </a:t>
            </a:r>
            <a:r>
              <a:rPr lang="de-DE" dirty="0" err="1"/>
              <a:t>Weights</a:t>
            </a:r>
            <a:r>
              <a:rPr lang="de-DE" dirty="0"/>
              <a:t>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05F6B4E9-8F42-DAE7-53BE-550D3077C484}"/>
              </a:ext>
            </a:extLst>
          </p:cNvPr>
          <p:cNvSpPr txBox="1"/>
          <p:nvPr/>
        </p:nvSpPr>
        <p:spPr>
          <a:xfrm>
            <a:off x="347316" y="6063559"/>
            <a:ext cx="581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Neue </a:t>
            </a:r>
            <a:r>
              <a:rPr lang="de-DE" dirty="0" err="1"/>
              <a:t>Weights</a:t>
            </a:r>
            <a:r>
              <a:rPr lang="de-DE" dirty="0"/>
              <a:t> &amp; Output Layer werden an bestehendes NN angehängt (Finetuning)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7B41A5-7A21-FA16-E5A0-1DF38C4C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533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/>
      <p:bldP spid="79" grpId="0"/>
      <p:bldP spid="80" grpId="0"/>
      <p:bldP spid="81" grpId="0"/>
      <p:bldP spid="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9D570-E13F-DD31-B515-811BA59F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Image Recognition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BCC23-5DD9-DA90-871A-0FDC01C4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728305" cy="3714749"/>
          </a:xfrm>
        </p:spPr>
        <p:txBody>
          <a:bodyPr/>
          <a:lstStyle/>
          <a:p>
            <a:r>
              <a:rPr lang="de-DE" dirty="0"/>
              <a:t>Anwendung der vorgestellten Methoden im Bereich der Image Recognition</a:t>
            </a:r>
          </a:p>
        </p:txBody>
      </p:sp>
      <p:pic>
        <p:nvPicPr>
          <p:cNvPr id="3074" name="Picture 2" descr="The 5 Most Important Use Cases for Computer Vision">
            <a:extLst>
              <a:ext uri="{FF2B5EF4-FFF2-40B4-BE49-F238E27FC236}">
                <a16:creationId xmlns:a16="http://schemas.microsoft.com/office/drawing/2014/main" id="{1D8C2FEC-5B3C-9C0D-3F74-44DB0FE63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16" y="2182812"/>
            <a:ext cx="4403489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CB9B4-176F-0092-EFDE-D23996B2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26638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B6EAA-B48C-4BBD-97D6-62E8E84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43FC1-B123-A9B6-2F37-CA2090EBF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6645245" cy="417195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800" dirty="0"/>
              <a:t>Setup: Google </a:t>
            </a:r>
            <a:r>
              <a:rPr lang="de-DE" sz="1800" dirty="0" err="1"/>
              <a:t>Colab</a:t>
            </a:r>
            <a:r>
              <a:rPr lang="de-DE" sz="1800" dirty="0"/>
              <a:t> als IDE, Datensätze aus </a:t>
            </a:r>
            <a:r>
              <a:rPr lang="de-DE" sz="1800" dirty="0" err="1"/>
              <a:t>Kaggle</a:t>
            </a:r>
            <a:endParaRPr lang="de-DE" sz="1800" dirty="0"/>
          </a:p>
          <a:p>
            <a:pPr>
              <a:lnSpc>
                <a:spcPct val="100000"/>
              </a:lnSpc>
            </a:pPr>
            <a:r>
              <a:rPr lang="de-DE" sz="1800" dirty="0"/>
              <a:t>Vorgehen: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Datenimport und -</a:t>
            </a:r>
            <a:r>
              <a:rPr lang="de-DE" sz="1800" dirty="0" err="1"/>
              <a:t>vorverarbeitung</a:t>
            </a:r>
            <a:endParaRPr lang="de-DE" sz="1800" dirty="0"/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Datenanalyse und -exploration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Initialisierung und Training des Neuronalen Netzes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Modells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Test-</a:t>
            </a:r>
            <a:r>
              <a:rPr lang="de-DE" sz="1800" dirty="0" err="1"/>
              <a:t>Prediction</a:t>
            </a:r>
            <a:r>
              <a:rPr lang="de-DE" sz="1800" dirty="0"/>
              <a:t> mit „unbekannten, ausländischen Straßenschildern“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Anwendung Transfer Learning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Transfer Learning Modells</a:t>
            </a:r>
          </a:p>
          <a:p>
            <a:pPr>
              <a:lnSpc>
                <a:spcPct val="100000"/>
              </a:lnSpc>
            </a:pPr>
            <a:endParaRPr lang="de-DE" sz="1600" dirty="0"/>
          </a:p>
        </p:txBody>
      </p:sp>
      <p:pic>
        <p:nvPicPr>
          <p:cNvPr id="5" name="Grafik 4" descr="Ein Bild, das Text, Baum, draußen, Himmel enthält.&#10;&#10;Automatisch generierte Beschreibung">
            <a:extLst>
              <a:ext uri="{FF2B5EF4-FFF2-40B4-BE49-F238E27FC236}">
                <a16:creationId xmlns:a16="http://schemas.microsoft.com/office/drawing/2014/main" id="{2BB54989-FCCB-89B6-4ADC-ABD17968B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06" r="1"/>
          <a:stretch/>
        </p:blipFill>
        <p:spPr>
          <a:xfrm>
            <a:off x="7741920" y="2076451"/>
            <a:ext cx="3525637" cy="3622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04AC1-94BA-115F-33F3-3602BC9F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869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1C034-7A2F-D27B-B48E-5B4F57BF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64030E-84AE-ECB0-B3D5-36F183C5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4827"/>
            <a:ext cx="10353762" cy="3714749"/>
          </a:xfrm>
        </p:spPr>
        <p:txBody>
          <a:bodyPr/>
          <a:lstStyle/>
          <a:p>
            <a:r>
              <a:rPr lang="de-DE" dirty="0"/>
              <a:t>Transfer Learning eignet sich in unserem Projekt, da die formalen Kriterien erfüllt sind</a:t>
            </a:r>
          </a:p>
          <a:p>
            <a:r>
              <a:rPr lang="de-DE" dirty="0"/>
              <a:t>Die Genauigkeit des Modells sollte sehr hoch sein, um es verlässlich im Straßenverkehr einsetzen zu können</a:t>
            </a:r>
          </a:p>
          <a:p>
            <a:r>
              <a:rPr lang="de-DE" dirty="0"/>
              <a:t>Es sollen verschiedene Modelle und Hyperparametereinstellungen verglichen werden, um eine optimale Vorhersage zu erreichen.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563D9-98E8-CE59-840A-57F7EFC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43515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37201-E059-2718-F3D5-D46F4811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028B-07D1-D2EB-2A9F-9F1324731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/>
              <a:t>Fragen zum Projektabschluss:</a:t>
            </a:r>
          </a:p>
          <a:p>
            <a:r>
              <a:rPr lang="de-DE" dirty="0"/>
              <a:t>Welche Genauigkeit wurde bei deutschen Straßenschildern erreicht?</a:t>
            </a:r>
          </a:p>
          <a:p>
            <a:r>
              <a:rPr lang="de-DE" dirty="0"/>
              <a:t>Welche Genauigkeit wurde bei  chinesischen Straßenschildern erreicht?</a:t>
            </a:r>
          </a:p>
          <a:p>
            <a:r>
              <a:rPr lang="de-DE" dirty="0"/>
              <a:t>Welche Modelle wurden als beste für den Use Case gewählt? </a:t>
            </a:r>
          </a:p>
          <a:p>
            <a:r>
              <a:rPr lang="de-DE" dirty="0"/>
              <a:t>Wie können die Modelle in den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werden?</a:t>
            </a:r>
          </a:p>
          <a:p>
            <a:r>
              <a:rPr lang="de-DE" dirty="0"/>
              <a:t>Was ist kritisch zu reflektieren?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6AB35-A198-0069-DB6F-5C4100C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0312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01F71-731E-121A-D140-ABA7CED4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Quellenverzeichnis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060D0-694E-BDC8-EB58-4F67CCD50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LeCun</a:t>
            </a:r>
            <a:r>
              <a:rPr lang="de-DE" dirty="0"/>
              <a:t>, Yann, </a:t>
            </a:r>
            <a:r>
              <a:rPr lang="de-DE" dirty="0" err="1"/>
              <a:t>Bengio</a:t>
            </a:r>
            <a:r>
              <a:rPr lang="de-DE" dirty="0"/>
              <a:t>, </a:t>
            </a:r>
            <a:r>
              <a:rPr lang="de-DE" dirty="0" err="1"/>
              <a:t>Hinton</a:t>
            </a:r>
            <a:r>
              <a:rPr lang="de-DE" dirty="0"/>
              <a:t>: Deep </a:t>
            </a:r>
            <a:r>
              <a:rPr lang="de-DE" dirty="0" err="1"/>
              <a:t>learning</a:t>
            </a:r>
            <a:r>
              <a:rPr lang="de-DE" dirty="0"/>
              <a:t>, </a:t>
            </a:r>
            <a:r>
              <a:rPr lang="de-DE" i="1" dirty="0" err="1"/>
              <a:t>nature</a:t>
            </a:r>
            <a:r>
              <a:rPr lang="de-DE" dirty="0"/>
              <a:t> 521.7553 (2015): S. 436-444.</a:t>
            </a:r>
          </a:p>
          <a:p>
            <a:r>
              <a:rPr lang="en-GB" dirty="0" err="1"/>
              <a:t>Saha</a:t>
            </a:r>
            <a:r>
              <a:rPr lang="en-GB" dirty="0"/>
              <a:t>, S.: </a:t>
            </a:r>
            <a:r>
              <a:rPr lang="en-US" dirty="0"/>
              <a:t>A Comprehensive Guide to Convolutional Neural Networks — the ELI5 way, in: Towards Data Science, 2018, </a:t>
            </a:r>
            <a:r>
              <a:rPr lang="en-US" dirty="0">
                <a:hlinkClick r:id="rId2"/>
              </a:rPr>
              <a:t>https://towardsdatascience.com/a-comprehensive-guide-to-convolutional-neural-networks-the-eli5-way-3bd2b1164a53</a:t>
            </a:r>
            <a:r>
              <a:rPr lang="en-US" dirty="0"/>
              <a:t> </a:t>
            </a:r>
            <a:r>
              <a:rPr lang="en-GB" dirty="0"/>
              <a:t>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en-GB" dirty="0" err="1"/>
              <a:t>Wuttke</a:t>
            </a:r>
            <a:r>
              <a:rPr lang="en-GB" dirty="0"/>
              <a:t>, L.: Deep Learning: Definition, </a:t>
            </a:r>
            <a:r>
              <a:rPr lang="en-GB" dirty="0" err="1"/>
              <a:t>Beispiele</a:t>
            </a:r>
            <a:r>
              <a:rPr lang="en-GB" dirty="0"/>
              <a:t> &amp; Frameworks,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https://datasolut.com/was-ist-deep-learning/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en-GB" dirty="0" err="1"/>
              <a:t>Wuttke</a:t>
            </a:r>
            <a:r>
              <a:rPr lang="en-GB" dirty="0"/>
              <a:t>, L.: Transfer Learning: </a:t>
            </a:r>
            <a:r>
              <a:rPr lang="en-GB" dirty="0" err="1"/>
              <a:t>Grundlagen</a:t>
            </a:r>
            <a:r>
              <a:rPr lang="en-GB" dirty="0"/>
              <a:t> und </a:t>
            </a:r>
            <a:r>
              <a:rPr lang="en-GB" dirty="0" err="1"/>
              <a:t>Einsatzgebiete</a:t>
            </a:r>
            <a:r>
              <a:rPr lang="en-GB" dirty="0"/>
              <a:t>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https://datasolut.com/was-ist-transfer-learning/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24.05.2022).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E142E-2F92-0304-A57E-27350D4C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3893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Bild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Bild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50" y="1999197"/>
            <a:ext cx="4538124" cy="970450"/>
          </a:xfrm>
        </p:spPr>
        <p:txBody>
          <a:bodyPr rtlCol="0" anchor="b">
            <a:normAutofit fontScale="90000"/>
          </a:bodyPr>
          <a:lstStyle/>
          <a:p>
            <a:r>
              <a:rPr lang="de-DE" sz="4000" dirty="0"/>
              <a:t>Vielen Dank für Eure Aufmerksamkeit!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3461773"/>
            <a:ext cx="4403596" cy="1852128"/>
          </a:xfrm>
        </p:spPr>
        <p:txBody>
          <a:bodyPr rtlCol="0" anchor="t">
            <a:normAutofit/>
          </a:bodyPr>
          <a:lstStyle/>
          <a:p>
            <a:pPr marL="36900" indent="0" algn="ctr" rtl="0">
              <a:buNone/>
            </a:pPr>
            <a:r>
              <a:rPr lang="de-DE" sz="2400" dirty="0"/>
              <a:t>Wir freuen uns auf Eure Fragen!</a:t>
            </a:r>
          </a:p>
          <a:p>
            <a:pPr marL="36900" indent="0" rtl="0">
              <a:buNone/>
            </a:pPr>
            <a:endParaRPr lang="de-DE" sz="2400" dirty="0"/>
          </a:p>
          <a:p>
            <a:pPr marL="36900" indent="0" algn="ctr" rtl="0">
              <a:buNone/>
            </a:pPr>
            <a:r>
              <a:rPr lang="de-DE" sz="2400" dirty="0"/>
              <a:t>Pascal | Philipp | Simon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78C6A4-6A85-7DF7-E8EE-065B20EE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8964950-6CB7-8945-2C33-13EF7E353757}"/>
              </a:ext>
            </a:extLst>
          </p:cNvPr>
          <p:cNvCxnSpPr/>
          <p:nvPr/>
        </p:nvCxnSpPr>
        <p:spPr>
          <a:xfrm>
            <a:off x="1140823" y="1968137"/>
            <a:ext cx="0" cy="42236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8EF9105-5E7A-7D08-B91E-8F97218F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50391-4851-C726-C88D-69171156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 und Einführung in die Thematik</a:t>
            </a:r>
          </a:p>
          <a:p>
            <a:r>
              <a:rPr lang="de-DE" dirty="0"/>
              <a:t>Grundlagen zu Deep Learning</a:t>
            </a:r>
          </a:p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Neuronal Networks (CNN)</a:t>
            </a:r>
          </a:p>
          <a:p>
            <a:r>
              <a:rPr lang="de-DE" dirty="0"/>
              <a:t>Transfer Learning: Einführung und Anwendung</a:t>
            </a:r>
          </a:p>
          <a:p>
            <a:r>
              <a:rPr lang="de-DE" dirty="0"/>
              <a:t>Praktische Umsetzung im Projekt</a:t>
            </a:r>
          </a:p>
          <a:p>
            <a:r>
              <a:rPr lang="de-DE" dirty="0"/>
              <a:t>Fazit &amp; Ausblick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B3F314-B9F2-27A6-16FD-1A1BD7D7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64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F0949-BE32-6F33-962A-3F6D2C59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sz="4300"/>
              <a:t>Motivation und Einführung in die Thematik</a:t>
            </a:r>
          </a:p>
        </p:txBody>
      </p:sp>
      <p:pic>
        <p:nvPicPr>
          <p:cNvPr id="2050" name="Picture 2" descr="ORIGINAL Verkehrzeichen 70 KM/H Schild Nr. 274-57 Verkehrsschild  Straßenschild Straßenzeichen Metall auch Gebutrtstagschild zum 70.  Geburtstag als 70km Geburtstagsschild 42 cm Metall mit Folie-Typ1 :  Amazon.de: Baumarkt">
            <a:extLst>
              <a:ext uri="{FF2B5EF4-FFF2-40B4-BE49-F238E27FC236}">
                <a16:creationId xmlns:a16="http://schemas.microsoft.com/office/drawing/2014/main" id="{261B03EC-EEE4-39B6-9689-0F3550AE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6340" y="2076450"/>
            <a:ext cx="3631750" cy="362267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FFB6D-051E-00EB-BF0E-0046CBD3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r>
              <a:rPr lang="de-DE" dirty="0"/>
              <a:t>Was bedeutet dieses Schild?</a:t>
            </a:r>
          </a:p>
          <a:p>
            <a:r>
              <a:rPr lang="de-DE" dirty="0"/>
              <a:t>Für uns Menschen ist es intuitiv dieses Straßenschild </a:t>
            </a:r>
            <a:r>
              <a:rPr lang="de-DE" b="1" dirty="0"/>
              <a:t>zu erkennen </a:t>
            </a:r>
            <a:r>
              <a:rPr lang="de-DE" dirty="0"/>
              <a:t>und </a:t>
            </a:r>
            <a:r>
              <a:rPr lang="de-DE" b="1" dirty="0"/>
              <a:t>zu deuten</a:t>
            </a:r>
          </a:p>
          <a:p>
            <a:r>
              <a:rPr lang="de-DE" dirty="0"/>
              <a:t>Was für uns einfach ist, kann einen Computer zu einer echten Herausforderung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41A1D2-CD1F-2CBC-8367-20D377B2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8441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8F36C-87F3-C720-B7DC-043B8EAD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Motivation und Einführung in die Thematik</a:t>
            </a:r>
          </a:p>
        </p:txBody>
      </p:sp>
      <p:pic>
        <p:nvPicPr>
          <p:cNvPr id="1026" name="Picture 2" descr="Mercedes-Benz Logo - Mercedes-Benz Group Media">
            <a:extLst>
              <a:ext uri="{FF2B5EF4-FFF2-40B4-BE49-F238E27FC236}">
                <a16:creationId xmlns:a16="http://schemas.microsoft.com/office/drawing/2014/main" id="{06712907-B913-AFB5-4AC9-2FC5D008C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4277" r="32939" b="20974"/>
          <a:stretch/>
        </p:blipFill>
        <p:spPr bwMode="auto">
          <a:xfrm>
            <a:off x="9820185" y="2146124"/>
            <a:ext cx="727789" cy="7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4F5B6E-D899-B42A-94BA-22E9D248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889" y="2146124"/>
            <a:ext cx="942975" cy="1257300"/>
          </a:xfrm>
          <a:prstGeom prst="rect">
            <a:avLst/>
          </a:prstGeom>
        </p:spPr>
      </p:pic>
      <p:pic>
        <p:nvPicPr>
          <p:cNvPr id="1030" name="Picture 6" descr="Basics / Rings">
            <a:extLst>
              <a:ext uri="{FF2B5EF4-FFF2-40B4-BE49-F238E27FC236}">
                <a16:creationId xmlns:a16="http://schemas.microsoft.com/office/drawing/2014/main" id="{43D9116B-F9DA-1290-64E5-74A14EDF5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" t="23524" r="40227" b="36730"/>
          <a:stretch/>
        </p:blipFill>
        <p:spPr bwMode="auto">
          <a:xfrm>
            <a:off x="9820185" y="3124563"/>
            <a:ext cx="1197041" cy="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A4019C4-13EF-6429-75C3-E36629673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038968" cy="4171950"/>
          </a:xfrm>
        </p:spPr>
        <p:txBody>
          <a:bodyPr>
            <a:normAutofit/>
          </a:bodyPr>
          <a:lstStyle/>
          <a:p>
            <a:r>
              <a:rPr lang="de-DE" dirty="0"/>
              <a:t>In Deutschland zugelassene Autohersteller fragen sich, ob die eingebauten Features und Assistenten auch im Ausland funktionieren</a:t>
            </a:r>
          </a:p>
          <a:p>
            <a:r>
              <a:rPr lang="de-DE" dirty="0"/>
              <a:t>Kann ein Assistent zur Straßenschilderkennung auch in z.B. China eingesetzt werden?</a:t>
            </a:r>
          </a:p>
          <a:p>
            <a:endParaRPr lang="de-DE" dirty="0"/>
          </a:p>
          <a:p>
            <a:r>
              <a:rPr lang="de-DE" dirty="0"/>
              <a:t>Wir finden es mit Methoden des Deep Learning und Transfer Learning heraus!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7C05E3-C208-5736-EDEA-BC40E08D3676}"/>
              </a:ext>
            </a:extLst>
          </p:cNvPr>
          <p:cNvSpPr txBox="1"/>
          <p:nvPr/>
        </p:nvSpPr>
        <p:spPr>
          <a:xfrm>
            <a:off x="10283661" y="4066618"/>
            <a:ext cx="84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goes</a:t>
            </a:r>
            <a:endParaRPr lang="de-DE" b="1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5F639BD-BAAA-2F7F-F81F-B0D1588448F8}"/>
              </a:ext>
            </a:extLst>
          </p:cNvPr>
          <p:cNvSpPr/>
          <p:nvPr/>
        </p:nvSpPr>
        <p:spPr>
          <a:xfrm rot="5400000">
            <a:off x="9581445" y="4138593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BBFBABFA-EEBA-BFEC-A628-2C86D3B1E1F5}"/>
              </a:ext>
            </a:extLst>
          </p:cNvPr>
          <p:cNvSpPr/>
          <p:nvPr/>
        </p:nvSpPr>
        <p:spPr>
          <a:xfrm rot="5400000">
            <a:off x="10921249" y="4138936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CBDE3A4-7571-F3E6-BB24-B96B1FDAD4D1}"/>
              </a:ext>
            </a:extLst>
          </p:cNvPr>
          <p:cNvSpPr/>
          <p:nvPr/>
        </p:nvSpPr>
        <p:spPr>
          <a:xfrm>
            <a:off x="9235856" y="1801994"/>
            <a:ext cx="2824065" cy="20978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EE5A7A9-BD42-2A99-067F-71585752C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055" y="4968369"/>
            <a:ext cx="2157936" cy="143600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B9141-055D-42EB-4B3B-FFBD68C1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6427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D3295-C7B8-3062-EBBF-0F71A26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966722-8E24-166F-7398-EFE0785B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98" y="2189500"/>
            <a:ext cx="6981825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7640F4-45A3-5A71-299B-225D96FF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7" y="2189501"/>
            <a:ext cx="3957442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BF821A-B753-B415-5AD8-315F1AF8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61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6D32745-88CC-3860-2E32-5117DE89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3D9131-B6C2-AAD6-882C-086C1B8F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7" t="13370" b="12256"/>
          <a:stretch/>
        </p:blipFill>
        <p:spPr>
          <a:xfrm>
            <a:off x="618979" y="2250829"/>
            <a:ext cx="6015098" cy="3628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D26329D-4E06-B1FE-9634-5A1221636CA4}"/>
              </a:ext>
            </a:extLst>
          </p:cNvPr>
          <p:cNvSpPr/>
          <p:nvPr/>
        </p:nvSpPr>
        <p:spPr>
          <a:xfrm>
            <a:off x="7039112" y="2250829"/>
            <a:ext cx="4730858" cy="3628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DL eignet sich gut für unstrukturierte / perzeptuelle Daten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Performt besser auf großen Datenmengen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Dafür erhöht sich die Laufzeit deutlich (Berechnung vieler Gewichte)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Die Interpretierbarkeit der Outputs ist kaum gegeben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F84959-A9D0-898C-F0B4-5506B34C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3765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58DD996-1428-F4F8-00C8-73507E2C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7" y="2330255"/>
            <a:ext cx="7940088" cy="309590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213F585-67FD-2610-5F4C-686B19B13818}"/>
              </a:ext>
            </a:extLst>
          </p:cNvPr>
          <p:cNvSpPr/>
          <p:nvPr/>
        </p:nvSpPr>
        <p:spPr>
          <a:xfrm>
            <a:off x="8412479" y="2330255"/>
            <a:ext cx="3518143" cy="3095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Deep NN hat </a:t>
            </a:r>
            <a:r>
              <a:rPr lang="en-GB" dirty="0" err="1"/>
              <a:t>mehr</a:t>
            </a:r>
            <a:r>
              <a:rPr lang="en-GB" dirty="0"/>
              <a:t> hidden layers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Features für das Modell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Grundsätzliche</a:t>
            </a:r>
            <a:r>
              <a:rPr lang="en-GB" dirty="0"/>
              <a:t> </a:t>
            </a:r>
            <a:r>
              <a:rPr lang="en-GB" dirty="0" err="1"/>
              <a:t>Architektur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jedoch</a:t>
            </a:r>
            <a:r>
              <a:rPr lang="en-GB" dirty="0"/>
              <a:t> </a:t>
            </a:r>
            <a:r>
              <a:rPr lang="en-GB" dirty="0" err="1"/>
              <a:t>gleich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Simple NN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Bekannte</a:t>
            </a:r>
            <a:r>
              <a:rPr lang="en-GB" dirty="0"/>
              <a:t> Frameworks für DL: </a:t>
            </a:r>
            <a:r>
              <a:rPr lang="de-DE" b="1" dirty="0" err="1"/>
              <a:t>TensorFlow</a:t>
            </a:r>
            <a:r>
              <a:rPr lang="de-DE" b="1" dirty="0"/>
              <a:t>, Keras oder </a:t>
            </a:r>
            <a:r>
              <a:rPr lang="de-DE" b="1" dirty="0" err="1"/>
              <a:t>Pytorch</a:t>
            </a:r>
            <a:r>
              <a:rPr lang="de-DE" dirty="0"/>
              <a:t>  </a:t>
            </a:r>
            <a:endParaRPr lang="en-GB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F3018BE-0EF0-6BF0-4AA5-3585EE3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EAECC71-4A75-3A0F-8EF2-4825BD33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949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BE414-147F-7976-14D3-E61CA2F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Neuronal Networks (CNN)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38BD8B-E7E6-2652-C86A-0F212D93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7" y="2378660"/>
            <a:ext cx="6837557" cy="402448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7C0B6C-16EF-A753-FF12-85EEBE71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254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4219C-5865-5169-D1E1-B199F05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Neuronal Networks (CNN)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299E-C2AD-0C60-CAFB-7E2241A9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6" y="2190484"/>
            <a:ext cx="10600520" cy="35813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AB6127-080C-DC0E-CCC5-31CCA06B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35663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8_TF55705232.potx" id="{C2693DD5-6559-4F60-BB71-3DF0B32289E4}" vid="{FE5FC937-8F54-4BE4-8F9D-44E1A9D18C6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{7F6F2FF7-57D3-43C3-8831-209C250A50D5}tf55705232_win32</Template>
  <TotalTime>0</TotalTime>
  <Words>743</Words>
  <Application>Microsoft Office PowerPoint</Application>
  <PresentationFormat>Breitbild</PresentationFormat>
  <Paragraphs>126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Goudy Old Style</vt:lpstr>
      <vt:lpstr>Wingdings</vt:lpstr>
      <vt:lpstr>Wingdings 2</vt:lpstr>
      <vt:lpstr>SlateVTI</vt:lpstr>
      <vt:lpstr>Deep Learning &amp; Transfer Learning im Bereich der Image Recognition</vt:lpstr>
      <vt:lpstr>Agenda</vt:lpstr>
      <vt:lpstr>Motivation und Einführung in die Thematik</vt:lpstr>
      <vt:lpstr>Motivation und Einführung in die Thematik</vt:lpstr>
      <vt:lpstr>Grundlagen zu Deep Learning</vt:lpstr>
      <vt:lpstr>Grundlagen zu Deep Learning</vt:lpstr>
      <vt:lpstr>Grundlagen zu Deep Learning</vt:lpstr>
      <vt:lpstr>Anwendung eines Convolutional Neuronal Networks (CNN)</vt:lpstr>
      <vt:lpstr>Anwendung eines Convolutional Neuronal Networks (CNN)</vt:lpstr>
      <vt:lpstr>Anwendung eines Convolutional Neuronal Networks (CNN)</vt:lpstr>
      <vt:lpstr>Einführung in Transfer Learning</vt:lpstr>
      <vt:lpstr>Einführung in Transfer Learning</vt:lpstr>
      <vt:lpstr>Anwendung von Transfer Learning</vt:lpstr>
      <vt:lpstr>Grundlagen Image Recognition</vt:lpstr>
      <vt:lpstr>Praktische Umsetzung im Projekt</vt:lpstr>
      <vt:lpstr>Praktische Umsetzung im Projekt</vt:lpstr>
      <vt:lpstr>Fazit &amp; Ausblick </vt:lpstr>
      <vt:lpstr>Quellenverzeichnis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&amp; Transfer Learning im Bereich der Image Recognition</dc:title>
  <dc:creator>Simon Wrigg</dc:creator>
  <cp:lastModifiedBy>P. Smith</cp:lastModifiedBy>
  <cp:revision>8</cp:revision>
  <dcterms:created xsi:type="dcterms:W3CDTF">2022-05-17T14:28:17Z</dcterms:created>
  <dcterms:modified xsi:type="dcterms:W3CDTF">2022-05-24T15:41:01Z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